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34D9CD-434C-434C-9B3B-ED33FFDAC2C5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76E134-6F95-463C-99B3-6183B49D1D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Philosophies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</a:t>
            </a:r>
            <a:r>
              <a:rPr lang="en-US" sz="4900" dirty="0" smtClean="0"/>
              <a:t>. You can’t depend on anyone else; you can only depend on yourself.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6777317" cy="3508977"/>
          </a:xfrm>
        </p:spPr>
        <p:txBody>
          <a:bodyPr>
            <a:normAutofit/>
          </a:bodyPr>
          <a:lstStyle/>
          <a:p>
            <a:endParaRPr lang="en-US" sz="6130" dirty="0"/>
          </a:p>
        </p:txBody>
      </p:sp>
    </p:spTree>
    <p:extLst>
      <p:ext uri="{BB962C8B-B14F-4D97-AF65-F5344CB8AC3E}">
        <p14:creationId xmlns:p14="http://schemas.microsoft.com/office/powerpoint/2010/main" val="3586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Autofit/>
          </a:bodyPr>
          <a:lstStyle/>
          <a:p>
            <a:r>
              <a:rPr lang="en-US" sz="5400" dirty="0" smtClean="0"/>
              <a:t>10. If you smile long enough, you become happy.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>
            <a:noAutofit/>
          </a:bodyPr>
          <a:lstStyle/>
          <a:p>
            <a:r>
              <a:rPr lang="en-US" sz="6600" dirty="0" smtClean="0"/>
              <a:t>11. Miracles do happen.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8362"/>
          </a:xfrm>
        </p:spPr>
        <p:txBody>
          <a:bodyPr>
            <a:noAutofit/>
          </a:bodyPr>
          <a:lstStyle/>
          <a:p>
            <a:r>
              <a:rPr lang="en-US" sz="6600" dirty="0" smtClean="0"/>
              <a:t>12. There is one special person for everyone.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6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>
            <a:normAutofit/>
          </a:bodyPr>
          <a:lstStyle/>
          <a:p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6777317" cy="3508977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bg2">
                    <a:lumMod val="75000"/>
                  </a:schemeClr>
                </a:solidFill>
              </a:rPr>
              <a:t>13. Money can’t buy happiness.</a:t>
            </a:r>
          </a:p>
        </p:txBody>
      </p:sp>
    </p:spTree>
    <p:extLst>
      <p:ext uri="{BB962C8B-B14F-4D97-AF65-F5344CB8AC3E}">
        <p14:creationId xmlns:p14="http://schemas.microsoft.com/office/powerpoint/2010/main" val="24715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14. Killing is wrong.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6962"/>
          </a:xfrm>
        </p:spPr>
        <p:txBody>
          <a:bodyPr>
            <a:noAutofit/>
          </a:bodyPr>
          <a:lstStyle/>
          <a:p>
            <a:r>
              <a:rPr lang="en-US" sz="6600" dirty="0" smtClean="0"/>
              <a:t>15. Doing what’s right means obeying the law.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9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1. Life is fair.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0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>
            <a:noAutofit/>
          </a:bodyPr>
          <a:lstStyle/>
          <a:p>
            <a:r>
              <a:rPr lang="en-US" sz="8000" dirty="0" smtClean="0"/>
              <a:t>2. Words can </a:t>
            </a:r>
            <a:r>
              <a:rPr lang="en-US" sz="8000" dirty="0"/>
              <a:t>h</a:t>
            </a:r>
            <a:r>
              <a:rPr lang="en-US" sz="8000" dirty="0" smtClean="0"/>
              <a:t>urt.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>
            <a:noAutofit/>
          </a:bodyPr>
          <a:lstStyle/>
          <a:p>
            <a:r>
              <a:rPr lang="en-US" sz="7200" dirty="0" smtClean="0"/>
              <a:t>3.  Police are your friends.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2514600"/>
          </a:xfrm>
        </p:spPr>
        <p:txBody>
          <a:bodyPr>
            <a:noAutofit/>
          </a:bodyPr>
          <a:lstStyle/>
          <a:p>
            <a:r>
              <a:rPr lang="en-US" sz="8800" dirty="0" smtClean="0"/>
              <a:t>4</a:t>
            </a:r>
            <a:r>
              <a:rPr lang="en-US" sz="6600" dirty="0" smtClean="0"/>
              <a:t>. What goes around comes around.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76200"/>
          </a:xfrm>
        </p:spPr>
        <p:txBody>
          <a:bodyPr>
            <a:normAutofit fontScale="25000" lnSpcReduction="20000"/>
          </a:bodyPr>
          <a:lstStyle/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18359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5962"/>
          </a:xfrm>
        </p:spPr>
        <p:txBody>
          <a:bodyPr>
            <a:noAutofit/>
          </a:bodyPr>
          <a:lstStyle/>
          <a:p>
            <a:r>
              <a:rPr lang="en-US" sz="6000" dirty="0" smtClean="0"/>
              <a:t>5. How you act in a crisis shows who you really are.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02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620536"/>
          </a:xfrm>
        </p:spPr>
        <p:txBody>
          <a:bodyPr>
            <a:noAutofit/>
          </a:bodyPr>
          <a:lstStyle/>
          <a:p>
            <a:r>
              <a:rPr lang="en-US" sz="7200" dirty="0" smtClean="0"/>
              <a:t>6. Love conquers all.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7. An eye for an eye…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91055" cy="4699144"/>
          </a:xfrm>
        </p:spPr>
        <p:txBody>
          <a:bodyPr>
            <a:noAutofit/>
          </a:bodyPr>
          <a:lstStyle/>
          <a:p>
            <a:r>
              <a:rPr lang="en-US" sz="7200" dirty="0" smtClean="0"/>
              <a:t>8. People learn from their mistakes.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5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132</Words>
  <Application>Microsoft Office PowerPoint</Application>
  <PresentationFormat>On-screen Show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Personal Philosophies</vt:lpstr>
      <vt:lpstr>1. Life is fair.</vt:lpstr>
      <vt:lpstr>2. Words can hurt.</vt:lpstr>
      <vt:lpstr>3.  Police are your friends.</vt:lpstr>
      <vt:lpstr>4. What goes around comes around.</vt:lpstr>
      <vt:lpstr>5. How you act in a crisis shows who you really are.</vt:lpstr>
      <vt:lpstr>6. Love conquers all.</vt:lpstr>
      <vt:lpstr>7. An eye for an eye…</vt:lpstr>
      <vt:lpstr>8. People learn from their mistakes.</vt:lpstr>
      <vt:lpstr>9. You can’t depend on anyone else; you can only depend on yourself. </vt:lpstr>
      <vt:lpstr>10. If you smile long enough, you become happy.</vt:lpstr>
      <vt:lpstr>11. Miracles do happen.</vt:lpstr>
      <vt:lpstr>12. There is one special person for everyone.</vt:lpstr>
      <vt:lpstr>PowerPoint Presentation</vt:lpstr>
      <vt:lpstr>14. Killing is wrong.</vt:lpstr>
      <vt:lpstr>15. Doing what’s right means obeying the law.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Philosophies</dc:title>
  <dc:creator>kcancino</dc:creator>
  <cp:lastModifiedBy>michelle.clark-cadwe</cp:lastModifiedBy>
  <cp:revision>11</cp:revision>
  <dcterms:created xsi:type="dcterms:W3CDTF">2013-01-17T19:23:32Z</dcterms:created>
  <dcterms:modified xsi:type="dcterms:W3CDTF">2013-01-23T15:11:30Z</dcterms:modified>
</cp:coreProperties>
</file>